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9" r:id="rId5"/>
    <p:sldId id="284" r:id="rId6"/>
    <p:sldId id="361" r:id="rId7"/>
    <p:sldId id="262" r:id="rId8"/>
    <p:sldId id="472" r:id="rId9"/>
    <p:sldId id="462" r:id="rId10"/>
    <p:sldId id="508" r:id="rId11"/>
    <p:sldId id="528" r:id="rId12"/>
    <p:sldId id="522" r:id="rId13"/>
    <p:sldId id="523" r:id="rId14"/>
    <p:sldId id="524" r:id="rId15"/>
    <p:sldId id="531" r:id="rId16"/>
    <p:sldId id="529" r:id="rId17"/>
    <p:sldId id="525" r:id="rId18"/>
    <p:sldId id="532" r:id="rId19"/>
    <p:sldId id="533" r:id="rId20"/>
    <p:sldId id="537" r:id="rId21"/>
    <p:sldId id="534" r:id="rId22"/>
    <p:sldId id="536" r:id="rId23"/>
    <p:sldId id="538" r:id="rId24"/>
    <p:sldId id="530" r:id="rId25"/>
    <p:sldId id="46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an Nguyen Thanh" initials="LNT" lastIdx="1" clrIdx="0">
    <p:extLst>
      <p:ext uri="{19B8F6BF-5375-455C-9EA6-DF929625EA0E}">
        <p15:presenceInfo xmlns:p15="http://schemas.microsoft.com/office/powerpoint/2012/main" userId="Loan Nguyen Than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51DAB8-A136-4F94-816D-49AD8A646733}" v="51" dt="2021-12-08T06:47:31.7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32" autoAdjust="0"/>
    <p:restoredTop sz="94660"/>
  </p:normalViewPr>
  <p:slideViewPr>
    <p:cSldViewPr snapToGrid="0">
      <p:cViewPr varScale="1">
        <p:scale>
          <a:sx n="48" d="100"/>
          <a:sy n="48" d="100"/>
        </p:scale>
        <p:origin x="77" y="9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an Nguyen Thanh" userId="a13e4771-7b71-4f1e-b743-20a119b822ac" providerId="ADAL" clId="{FE66E504-4EDA-4ACC-86E4-96B9164BC85D}"/>
    <pc:docChg chg="undo custSel addSld modSld">
      <pc:chgData name="Loan Nguyen Thanh" userId="a13e4771-7b71-4f1e-b743-20a119b822ac" providerId="ADAL" clId="{FE66E504-4EDA-4ACC-86E4-96B9164BC85D}" dt="2021-02-07T09:36:04.796" v="210" actId="1076"/>
      <pc:docMkLst>
        <pc:docMk/>
      </pc:docMkLst>
      <pc:sldChg chg="modSp mod">
        <pc:chgData name="Loan Nguyen Thanh" userId="a13e4771-7b71-4f1e-b743-20a119b822ac" providerId="ADAL" clId="{FE66E504-4EDA-4ACC-86E4-96B9164BC85D}" dt="2021-02-07T09:22:38.876" v="0" actId="14100"/>
        <pc:sldMkLst>
          <pc:docMk/>
          <pc:sldMk cId="713201908" sldId="258"/>
        </pc:sldMkLst>
        <pc:picChg chg="mod">
          <ac:chgData name="Loan Nguyen Thanh" userId="a13e4771-7b71-4f1e-b743-20a119b822ac" providerId="ADAL" clId="{FE66E504-4EDA-4ACC-86E4-96B9164BC85D}" dt="2021-02-07T09:22:38.876" v="0" actId="14100"/>
          <ac:picMkLst>
            <pc:docMk/>
            <pc:sldMk cId="713201908" sldId="258"/>
            <ac:picMk id="6" creationId="{86B634A5-D9CC-423A-95BF-7EF327B70CB1}"/>
          </ac:picMkLst>
        </pc:picChg>
      </pc:sldChg>
      <pc:sldChg chg="addSp delSp modSp new mod">
        <pc:chgData name="Loan Nguyen Thanh" userId="a13e4771-7b71-4f1e-b743-20a119b822ac" providerId="ADAL" clId="{FE66E504-4EDA-4ACC-86E4-96B9164BC85D}" dt="2021-02-07T09:31:57.973" v="167" actId="14100"/>
        <pc:sldMkLst>
          <pc:docMk/>
          <pc:sldMk cId="3452816053" sldId="260"/>
        </pc:sldMkLst>
        <pc:spChg chg="del">
          <ac:chgData name="Loan Nguyen Thanh" userId="a13e4771-7b71-4f1e-b743-20a119b822ac" providerId="ADAL" clId="{FE66E504-4EDA-4ACC-86E4-96B9164BC85D}" dt="2021-02-07T09:23:57.686" v="2" actId="478"/>
          <ac:spMkLst>
            <pc:docMk/>
            <pc:sldMk cId="3452816053" sldId="260"/>
            <ac:spMk id="2" creationId="{3B471C5F-A0F5-4278-AC7B-61BF05BBDFB2}"/>
          </ac:spMkLst>
        </pc:spChg>
        <pc:spChg chg="del">
          <ac:chgData name="Loan Nguyen Thanh" userId="a13e4771-7b71-4f1e-b743-20a119b822ac" providerId="ADAL" clId="{FE66E504-4EDA-4ACC-86E4-96B9164BC85D}" dt="2021-02-07T09:23:59.894" v="3" actId="478"/>
          <ac:spMkLst>
            <pc:docMk/>
            <pc:sldMk cId="3452816053" sldId="260"/>
            <ac:spMk id="3" creationId="{0B8D7ABA-E5D2-4EC1-BC78-AEBA919EAEA2}"/>
          </ac:spMkLst>
        </pc:spChg>
        <pc:spChg chg="add mod">
          <ac:chgData name="Loan Nguyen Thanh" userId="a13e4771-7b71-4f1e-b743-20a119b822ac" providerId="ADAL" clId="{FE66E504-4EDA-4ACC-86E4-96B9164BC85D}" dt="2021-02-07T09:30:27.993" v="111" actId="1076"/>
          <ac:spMkLst>
            <pc:docMk/>
            <pc:sldMk cId="3452816053" sldId="260"/>
            <ac:spMk id="4" creationId="{6191FD84-B707-4DB4-B207-5234EF080256}"/>
          </ac:spMkLst>
        </pc:spChg>
        <pc:spChg chg="add mod">
          <ac:chgData name="Loan Nguyen Thanh" userId="a13e4771-7b71-4f1e-b743-20a119b822ac" providerId="ADAL" clId="{FE66E504-4EDA-4ACC-86E4-96B9164BC85D}" dt="2021-02-07T09:31:41.633" v="162" actId="2711"/>
          <ac:spMkLst>
            <pc:docMk/>
            <pc:sldMk cId="3452816053" sldId="260"/>
            <ac:spMk id="9" creationId="{3111EFEE-4393-403B-AD79-896174DAC403}"/>
          </ac:spMkLst>
        </pc:spChg>
        <pc:picChg chg="add mod">
          <ac:chgData name="Loan Nguyen Thanh" userId="a13e4771-7b71-4f1e-b743-20a119b822ac" providerId="ADAL" clId="{FE66E504-4EDA-4ACC-86E4-96B9164BC85D}" dt="2021-02-07T09:31:49.165" v="164" actId="14100"/>
          <ac:picMkLst>
            <pc:docMk/>
            <pc:sldMk cId="3452816053" sldId="260"/>
            <ac:picMk id="6" creationId="{C74A4DDC-3570-4FAD-A162-68BE1338BFB6}"/>
          </ac:picMkLst>
        </pc:picChg>
        <pc:picChg chg="add mod">
          <ac:chgData name="Loan Nguyen Thanh" userId="a13e4771-7b71-4f1e-b743-20a119b822ac" providerId="ADAL" clId="{FE66E504-4EDA-4ACC-86E4-96B9164BC85D}" dt="2021-02-07T09:31:57.973" v="167" actId="14100"/>
          <ac:picMkLst>
            <pc:docMk/>
            <pc:sldMk cId="3452816053" sldId="260"/>
            <ac:picMk id="8" creationId="{7C6B3237-F887-46F6-BD2C-AF66D16A531A}"/>
          </ac:picMkLst>
        </pc:picChg>
      </pc:sldChg>
      <pc:sldChg chg="addSp delSp modSp new mod">
        <pc:chgData name="Loan Nguyen Thanh" userId="a13e4771-7b71-4f1e-b743-20a119b822ac" providerId="ADAL" clId="{FE66E504-4EDA-4ACC-86E4-96B9164BC85D}" dt="2021-02-07T09:36:04.796" v="210" actId="1076"/>
        <pc:sldMkLst>
          <pc:docMk/>
          <pc:sldMk cId="3354246694" sldId="261"/>
        </pc:sldMkLst>
        <pc:spChg chg="del">
          <ac:chgData name="Loan Nguyen Thanh" userId="a13e4771-7b71-4f1e-b743-20a119b822ac" providerId="ADAL" clId="{FE66E504-4EDA-4ACC-86E4-96B9164BC85D}" dt="2021-02-07T09:32:38.355" v="169" actId="478"/>
          <ac:spMkLst>
            <pc:docMk/>
            <pc:sldMk cId="3354246694" sldId="261"/>
            <ac:spMk id="2" creationId="{2C4ACC87-19FE-4FF6-A108-58178FE3E25C}"/>
          </ac:spMkLst>
        </pc:spChg>
        <pc:spChg chg="del">
          <ac:chgData name="Loan Nguyen Thanh" userId="a13e4771-7b71-4f1e-b743-20a119b822ac" providerId="ADAL" clId="{FE66E504-4EDA-4ACC-86E4-96B9164BC85D}" dt="2021-02-07T09:32:35.644" v="168" actId="478"/>
          <ac:spMkLst>
            <pc:docMk/>
            <pc:sldMk cId="3354246694" sldId="261"/>
            <ac:spMk id="3" creationId="{B18D7134-E4CE-42C5-A8FE-FC7803E89330}"/>
          </ac:spMkLst>
        </pc:spChg>
        <pc:spChg chg="add mod">
          <ac:chgData name="Loan Nguyen Thanh" userId="a13e4771-7b71-4f1e-b743-20a119b822ac" providerId="ADAL" clId="{FE66E504-4EDA-4ACC-86E4-96B9164BC85D}" dt="2021-02-07T09:32:56.859" v="185" actId="6549"/>
          <ac:spMkLst>
            <pc:docMk/>
            <pc:sldMk cId="3354246694" sldId="261"/>
            <ac:spMk id="4" creationId="{41DC3496-7997-47EB-B969-8CCB3EEE7B8C}"/>
          </ac:spMkLst>
        </pc:spChg>
        <pc:spChg chg="add mod">
          <ac:chgData name="Loan Nguyen Thanh" userId="a13e4771-7b71-4f1e-b743-20a119b822ac" providerId="ADAL" clId="{FE66E504-4EDA-4ACC-86E4-96B9164BC85D}" dt="2021-02-07T09:36:04.796" v="210" actId="1076"/>
          <ac:spMkLst>
            <pc:docMk/>
            <pc:sldMk cId="3354246694" sldId="261"/>
            <ac:spMk id="6" creationId="{B4F0D529-7AD1-4FB0-B2C4-F4CB9B29DE6D}"/>
          </ac:spMkLst>
        </pc:spChg>
      </pc:sldChg>
      <pc:sldChg chg="addSp delSp modSp new mod">
        <pc:chgData name="Loan Nguyen Thanh" userId="a13e4771-7b71-4f1e-b743-20a119b822ac" providerId="ADAL" clId="{FE66E504-4EDA-4ACC-86E4-96B9164BC85D}" dt="2021-02-07T09:28:37.565" v="97" actId="114"/>
        <pc:sldMkLst>
          <pc:docMk/>
          <pc:sldMk cId="3780697638" sldId="262"/>
        </pc:sldMkLst>
        <pc:spChg chg="del">
          <ac:chgData name="Loan Nguyen Thanh" userId="a13e4771-7b71-4f1e-b743-20a119b822ac" providerId="ADAL" clId="{FE66E504-4EDA-4ACC-86E4-96B9164BC85D}" dt="2021-02-07T09:26:14.890" v="49" actId="478"/>
          <ac:spMkLst>
            <pc:docMk/>
            <pc:sldMk cId="3780697638" sldId="262"/>
            <ac:spMk id="2" creationId="{C98A5648-F83A-4F0C-A3B7-88458E2CBC1D}"/>
          </ac:spMkLst>
        </pc:spChg>
        <pc:spChg chg="del">
          <ac:chgData name="Loan Nguyen Thanh" userId="a13e4771-7b71-4f1e-b743-20a119b822ac" providerId="ADAL" clId="{FE66E504-4EDA-4ACC-86E4-96B9164BC85D}" dt="2021-02-07T09:26:13.231" v="48" actId="478"/>
          <ac:spMkLst>
            <pc:docMk/>
            <pc:sldMk cId="3780697638" sldId="262"/>
            <ac:spMk id="3" creationId="{C103CB05-432F-4045-B051-24A24AA3568F}"/>
          </ac:spMkLst>
        </pc:spChg>
        <pc:spChg chg="add mod">
          <ac:chgData name="Loan Nguyen Thanh" userId="a13e4771-7b71-4f1e-b743-20a119b822ac" providerId="ADAL" clId="{FE66E504-4EDA-4ACC-86E4-96B9164BC85D}" dt="2021-02-07T09:27:36.359" v="87" actId="207"/>
          <ac:spMkLst>
            <pc:docMk/>
            <pc:sldMk cId="3780697638" sldId="262"/>
            <ac:spMk id="6" creationId="{5A9BF722-179B-4DC1-BEEB-788098EBC6B7}"/>
          </ac:spMkLst>
        </pc:spChg>
        <pc:spChg chg="add mod">
          <ac:chgData name="Loan Nguyen Thanh" userId="a13e4771-7b71-4f1e-b743-20a119b822ac" providerId="ADAL" clId="{FE66E504-4EDA-4ACC-86E4-96B9164BC85D}" dt="2021-02-07T09:28:37.565" v="97" actId="114"/>
          <ac:spMkLst>
            <pc:docMk/>
            <pc:sldMk cId="3780697638" sldId="262"/>
            <ac:spMk id="7" creationId="{0599E8A9-1C30-40B7-BBFE-FA47DD252E69}"/>
          </ac:spMkLst>
        </pc:spChg>
        <pc:picChg chg="add mod">
          <ac:chgData name="Loan Nguyen Thanh" userId="a13e4771-7b71-4f1e-b743-20a119b822ac" providerId="ADAL" clId="{FE66E504-4EDA-4ACC-86E4-96B9164BC85D}" dt="2021-02-07T09:26:31.243" v="54" actId="14100"/>
          <ac:picMkLst>
            <pc:docMk/>
            <pc:sldMk cId="3780697638" sldId="262"/>
            <ac:picMk id="5" creationId="{85365FD3-5BBE-4909-BEDE-34AF5B0E6E80}"/>
          </ac:picMkLst>
        </pc:picChg>
      </pc:sldChg>
    </pc:docChg>
  </pc:docChgLst>
  <pc:docChgLst>
    <pc:chgData name="Keios Starqua" userId="8cf9fb8f937025db" providerId="LiveId" clId="{A651DAB8-A136-4F94-816D-49AD8A646733}"/>
    <pc:docChg chg="undo custSel modSld">
      <pc:chgData name="Keios Starqua" userId="8cf9fb8f937025db" providerId="LiveId" clId="{A651DAB8-A136-4F94-816D-49AD8A646733}" dt="2021-12-08T07:01:00.613" v="70" actId="167"/>
      <pc:docMkLst>
        <pc:docMk/>
      </pc:docMkLst>
      <pc:sldChg chg="modSp mod">
        <pc:chgData name="Keios Starqua" userId="8cf9fb8f937025db" providerId="LiveId" clId="{A651DAB8-A136-4F94-816D-49AD8A646733}" dt="2021-12-06T07:10:01.511" v="0" actId="167"/>
        <pc:sldMkLst>
          <pc:docMk/>
          <pc:sldMk cId="3022711630" sldId="508"/>
        </pc:sldMkLst>
        <pc:picChg chg="ord">
          <ac:chgData name="Keios Starqua" userId="8cf9fb8f937025db" providerId="LiveId" clId="{A651DAB8-A136-4F94-816D-49AD8A646733}" dt="2021-12-06T07:10:01.511" v="0" actId="167"/>
          <ac:picMkLst>
            <pc:docMk/>
            <pc:sldMk cId="3022711630" sldId="508"/>
            <ac:picMk id="7" creationId="{7240AA83-6C20-431D-92B4-9D92D40BF68D}"/>
          </ac:picMkLst>
        </pc:picChg>
      </pc:sldChg>
      <pc:sldChg chg="addSp delSp mod">
        <pc:chgData name="Keios Starqua" userId="8cf9fb8f937025db" providerId="LiveId" clId="{A651DAB8-A136-4F94-816D-49AD8A646733}" dt="2021-12-06T07:32:05.926" v="18" actId="9405"/>
        <pc:sldMkLst>
          <pc:docMk/>
          <pc:sldMk cId="3751430519" sldId="522"/>
        </pc:sldMkLst>
        <pc:inkChg chg="add del">
          <ac:chgData name="Keios Starqua" userId="8cf9fb8f937025db" providerId="LiveId" clId="{A651DAB8-A136-4F94-816D-49AD8A646733}" dt="2021-12-06T07:32:05.926" v="18" actId="9405"/>
          <ac:inkMkLst>
            <pc:docMk/>
            <pc:sldMk cId="3751430519" sldId="522"/>
            <ac:inkMk id="2" creationId="{35CD519D-18E2-4073-9795-15686D8A3702}"/>
          </ac:inkMkLst>
        </pc:inkChg>
        <pc:inkChg chg="add del">
          <ac:chgData name="Keios Starqua" userId="8cf9fb8f937025db" providerId="LiveId" clId="{A651DAB8-A136-4F94-816D-49AD8A646733}" dt="2021-12-06T07:32:05.588" v="17" actId="9405"/>
          <ac:inkMkLst>
            <pc:docMk/>
            <pc:sldMk cId="3751430519" sldId="522"/>
            <ac:inkMk id="3" creationId="{71DD69ED-E52A-4F80-891E-97F0E0DA26A1}"/>
          </ac:inkMkLst>
        </pc:inkChg>
        <pc:inkChg chg="add del">
          <ac:chgData name="Keios Starqua" userId="8cf9fb8f937025db" providerId="LiveId" clId="{A651DAB8-A136-4F94-816D-49AD8A646733}" dt="2021-12-06T07:32:05.150" v="16" actId="9405"/>
          <ac:inkMkLst>
            <pc:docMk/>
            <pc:sldMk cId="3751430519" sldId="522"/>
            <ac:inkMk id="10" creationId="{97559823-0145-4998-9221-F14EB5450280}"/>
          </ac:inkMkLst>
        </pc:inkChg>
      </pc:sldChg>
      <pc:sldChg chg="modSp">
        <pc:chgData name="Keios Starqua" userId="8cf9fb8f937025db" providerId="LiveId" clId="{A651DAB8-A136-4F94-816D-49AD8A646733}" dt="2021-12-08T06:47:31.782" v="69" actId="20577"/>
        <pc:sldMkLst>
          <pc:docMk/>
          <pc:sldMk cId="3913084654" sldId="524"/>
        </pc:sldMkLst>
        <pc:spChg chg="mod">
          <ac:chgData name="Keios Starqua" userId="8cf9fb8f937025db" providerId="LiveId" clId="{A651DAB8-A136-4F94-816D-49AD8A646733}" dt="2021-12-08T06:46:31.397" v="41" actId="20577"/>
          <ac:spMkLst>
            <pc:docMk/>
            <pc:sldMk cId="3913084654" sldId="524"/>
            <ac:spMk id="16" creationId="{FD6797B8-1D66-47D7-8305-712B3BF94ADE}"/>
          </ac:spMkLst>
        </pc:spChg>
        <pc:spChg chg="mod">
          <ac:chgData name="Keios Starqua" userId="8cf9fb8f937025db" providerId="LiveId" clId="{A651DAB8-A136-4F94-816D-49AD8A646733}" dt="2021-12-08T06:47:31.782" v="69" actId="20577"/>
          <ac:spMkLst>
            <pc:docMk/>
            <pc:sldMk cId="3913084654" sldId="524"/>
            <ac:spMk id="17" creationId="{5C28A8F3-C67B-49A7-9D14-46BB113E13C7}"/>
          </ac:spMkLst>
        </pc:spChg>
        <pc:spChg chg="mod">
          <ac:chgData name="Keios Starqua" userId="8cf9fb8f937025db" providerId="LiveId" clId="{A651DAB8-A136-4F94-816D-49AD8A646733}" dt="2021-12-08T06:46:43.956" v="58" actId="20577"/>
          <ac:spMkLst>
            <pc:docMk/>
            <pc:sldMk cId="3913084654" sldId="524"/>
            <ac:spMk id="18" creationId="{5C1536E7-9280-4A0F-BC7C-65BD25D5D11B}"/>
          </ac:spMkLst>
        </pc:spChg>
        <pc:spChg chg="mod">
          <ac:chgData name="Keios Starqua" userId="8cf9fb8f937025db" providerId="LiveId" clId="{A651DAB8-A136-4F94-816D-49AD8A646733}" dt="2021-12-08T06:47:07.976" v="64" actId="20577"/>
          <ac:spMkLst>
            <pc:docMk/>
            <pc:sldMk cId="3913084654" sldId="524"/>
            <ac:spMk id="19" creationId="{C325C06A-E9AD-4B0B-BBBF-E880C1AD1CC5}"/>
          </ac:spMkLst>
        </pc:spChg>
      </pc:sldChg>
      <pc:sldChg chg="modSp mod">
        <pc:chgData name="Keios Starqua" userId="8cf9fb8f937025db" providerId="LiveId" clId="{A651DAB8-A136-4F94-816D-49AD8A646733}" dt="2021-12-08T07:01:00.613" v="70" actId="167"/>
        <pc:sldMkLst>
          <pc:docMk/>
          <pc:sldMk cId="4055404412" sldId="525"/>
        </pc:sldMkLst>
        <pc:picChg chg="ord">
          <ac:chgData name="Keios Starqua" userId="8cf9fb8f937025db" providerId="LiveId" clId="{A651DAB8-A136-4F94-816D-49AD8A646733}" dt="2021-12-08T07:01:00.613" v="70" actId="167"/>
          <ac:picMkLst>
            <pc:docMk/>
            <pc:sldMk cId="4055404412" sldId="525"/>
            <ac:picMk id="3" creationId="{A7EF7EA5-844F-4E5A-85F4-3DC17ABFD260}"/>
          </ac:picMkLst>
        </pc:picChg>
      </pc:sldChg>
      <pc:sldChg chg="addSp delSp modSp mod">
        <pc:chgData name="Keios Starqua" userId="8cf9fb8f937025db" providerId="LiveId" clId="{A651DAB8-A136-4F94-816D-49AD8A646733}" dt="2021-12-06T07:31:54.114" v="12" actId="9405"/>
        <pc:sldMkLst>
          <pc:docMk/>
          <pc:sldMk cId="2475319130" sldId="528"/>
        </pc:sldMkLst>
        <pc:picChg chg="ord">
          <ac:chgData name="Keios Starqua" userId="8cf9fb8f937025db" providerId="LiveId" clId="{A651DAB8-A136-4F94-816D-49AD8A646733}" dt="2021-12-06T07:13:40.242" v="1" actId="167"/>
          <ac:picMkLst>
            <pc:docMk/>
            <pc:sldMk cId="2475319130" sldId="528"/>
            <ac:picMk id="3" creationId="{5C8B7191-C4B6-4E20-9677-990764B1C4D9}"/>
          </ac:picMkLst>
        </pc:picChg>
        <pc:inkChg chg="add del">
          <ac:chgData name="Keios Starqua" userId="8cf9fb8f937025db" providerId="LiveId" clId="{A651DAB8-A136-4F94-816D-49AD8A646733}" dt="2021-12-06T07:31:33.865" v="7" actId="9405"/>
          <ac:inkMkLst>
            <pc:docMk/>
            <pc:sldMk cId="2475319130" sldId="528"/>
            <ac:inkMk id="2" creationId="{7017D2AD-25A7-4DD4-AD10-7A57A8654AB0}"/>
          </ac:inkMkLst>
        </pc:inkChg>
        <pc:inkChg chg="add del">
          <ac:chgData name="Keios Starqua" userId="8cf9fb8f937025db" providerId="LiveId" clId="{A651DAB8-A136-4F94-816D-49AD8A646733}" dt="2021-12-06T07:31:33.124" v="6" actId="9405"/>
          <ac:inkMkLst>
            <pc:docMk/>
            <pc:sldMk cId="2475319130" sldId="528"/>
            <ac:inkMk id="4" creationId="{45598084-3FA2-4E0A-A253-5B50862B550A}"/>
          </ac:inkMkLst>
        </pc:inkChg>
        <pc:inkChg chg="add del">
          <ac:chgData name="Keios Starqua" userId="8cf9fb8f937025db" providerId="LiveId" clId="{A651DAB8-A136-4F94-816D-49AD8A646733}" dt="2021-12-06T07:30:02.355" v="5" actId="9405"/>
          <ac:inkMkLst>
            <pc:docMk/>
            <pc:sldMk cId="2475319130" sldId="528"/>
            <ac:inkMk id="7" creationId="{59E95D5F-4259-444D-9A19-96D6ED43DFDF}"/>
          </ac:inkMkLst>
        </pc:inkChg>
        <pc:inkChg chg="add">
          <ac:chgData name="Keios Starqua" userId="8cf9fb8f937025db" providerId="LiveId" clId="{A651DAB8-A136-4F94-816D-49AD8A646733}" dt="2021-12-06T07:31:35.878" v="8" actId="9405"/>
          <ac:inkMkLst>
            <pc:docMk/>
            <pc:sldMk cId="2475319130" sldId="528"/>
            <ac:inkMk id="8" creationId="{7E365497-6B73-477E-A82A-C2BF8E648D46}"/>
          </ac:inkMkLst>
        </pc:inkChg>
        <pc:inkChg chg="add">
          <ac:chgData name="Keios Starqua" userId="8cf9fb8f937025db" providerId="LiveId" clId="{A651DAB8-A136-4F94-816D-49AD8A646733}" dt="2021-12-06T07:31:37.423" v="9" actId="9405"/>
          <ac:inkMkLst>
            <pc:docMk/>
            <pc:sldMk cId="2475319130" sldId="528"/>
            <ac:inkMk id="9" creationId="{F2A191BB-5320-4835-AF25-9D3AE48A3AD0}"/>
          </ac:inkMkLst>
        </pc:inkChg>
        <pc:inkChg chg="add">
          <ac:chgData name="Keios Starqua" userId="8cf9fb8f937025db" providerId="LiveId" clId="{A651DAB8-A136-4F94-816D-49AD8A646733}" dt="2021-12-06T07:31:45.746" v="10" actId="9405"/>
          <ac:inkMkLst>
            <pc:docMk/>
            <pc:sldMk cId="2475319130" sldId="528"/>
            <ac:inkMk id="10" creationId="{F861E58A-4126-41B3-AF92-5A3E6A5EC77A}"/>
          </ac:inkMkLst>
        </pc:inkChg>
        <pc:inkChg chg="add">
          <ac:chgData name="Keios Starqua" userId="8cf9fb8f937025db" providerId="LiveId" clId="{A651DAB8-A136-4F94-816D-49AD8A646733}" dt="2021-12-06T07:31:50.244" v="11" actId="9405"/>
          <ac:inkMkLst>
            <pc:docMk/>
            <pc:sldMk cId="2475319130" sldId="528"/>
            <ac:inkMk id="11" creationId="{C77F18EC-D864-4865-8E07-BAD5FC7087FA}"/>
          </ac:inkMkLst>
        </pc:inkChg>
        <pc:inkChg chg="add">
          <ac:chgData name="Keios Starqua" userId="8cf9fb8f937025db" providerId="LiveId" clId="{A651DAB8-A136-4F94-816D-49AD8A646733}" dt="2021-12-06T07:31:54.114" v="12" actId="9405"/>
          <ac:inkMkLst>
            <pc:docMk/>
            <pc:sldMk cId="2475319130" sldId="528"/>
            <ac:inkMk id="12" creationId="{680F71EE-C8C7-4184-9049-F66E3E3B6799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6T07:31:35.87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0 130 24575,'2'14'0,"1"0"0,0 0 0,1 0 0,1 0 0,0-1 0,1 0 0,9 17 0,-13-25 0,8 13 0,107 201 0,-116-218 0,3 6 0,1 0 0,0-1 0,0 1 0,11 10 0,-15-16 0,1 0 0,-1 0 0,0 0 0,0 0 0,1 0 0,-1 0 0,0-1 0,1 1 0,-1 0 0,1-1 0,-1 0 0,1 1 0,-1-1 0,1 0 0,-1 1 0,1-1 0,-1 0 0,1 0 0,-1 0 0,1-1 0,-1 1 0,1 0 0,-1 0 0,1-1 0,-1 1 0,1-1 0,-1 1 0,1-1 0,-1 0 0,0 0 0,1 1 0,-1-1 0,2-2 0,5-5 0,0-1 0,-1 0 0,0-1 0,0 1 0,-1-1 0,7-17 0,5-5 0,23-33 0,4 2 0,2 2 0,2 1 0,105-94 0,-136 139-1365,-3 3-5461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6T07:31:37.42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1 396 24575,'0'13'0,"2"1"0,0 0 0,0 0 0,1-1 0,1 0 0,0 1 0,1-1 0,1-1 0,13 24 0,-9-18 0,2-1 0,1 0 0,0-1 0,0-1 0,30 26 0,-42-40 0,0 0 0,1 1 0,-1-1 0,0 0 0,1-1 0,-1 1 0,1 0 0,-1 0 0,1-1 0,-1 1 0,1-1 0,-1 1 0,1-1 0,0 1 0,-1-1 0,1 0 0,0 0 0,-1 0 0,1 0 0,0 0 0,-1 0 0,1-1 0,0 1 0,-1 0 0,1-1 0,-1 1 0,1-1 0,0 0 0,-1 0 0,0 1 0,1-1 0,-1 0 0,1 0 0,-1 0 0,0 0 0,0-1 0,0 1 0,1 0 0,0-3 0,5-6 0,0 0 0,-2 0 0,1 0 0,6-19 0,-5 13 0,29-70 0,24-47 0,-49 111 0,1 1 0,1 0 0,31-36 0,-14 27 47,54-42 0,-57 51-412,0-2 0,-2-1 1,27-32-1,-38 37-6461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6T07:31:45.74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1 334 24575,'9'0'0,"0"0"0,0 1 0,0 0 0,-1 1 0,1 0 0,0 0 0,-1 1 0,1 0 0,-1 0 0,0 1 0,0 0 0,0 1 0,-1-1 0,0 1 0,0 1 0,0 0 0,7 7 0,16 14 0,-11-9 0,1-1 0,1 0 0,25 15 0,-44-31 0,1 0 0,0 1 0,-1-1 0,1 0 0,0-1 0,0 1 0,0 0 0,0-1 0,0 1 0,0-1 0,-1 0 0,1 0 0,0 0 0,0-1 0,0 1 0,0-1 0,0 1 0,0-1 0,0 0 0,-1 0 0,1 0 0,0 0 0,-1-1 0,1 1 0,-1-1 0,1 0 0,-1 0 0,0 1 0,1-1 0,1-4 0,8-7 0,-2 0 0,0-1 0,0 0 0,9-21 0,3-2 0,143-207 0,-151 224-341,1 1 0,0 1-1,27-25 1,-16 20-6485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6T07:31:50.24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1 506 24575,'3'0'0,"-1"1"0,1 0 0,0-1 0,-1 1 0,1 0 0,-1 0 0,1 1 0,-1-1 0,0 0 0,1 1 0,-1 0 0,0-1 0,0 1 0,0 0 0,3 4 0,27 36 0,-28-35 0,52 89 0,-38-62 0,24 33 0,-40-64 0,1 1 0,-1-1 0,1 0 0,0 0 0,0 0 0,0-1 0,0 1 0,0-1 0,1 0 0,-1 1 0,1-2 0,4 3 0,-5-3 0,-1-1 0,0 1 0,1-1 0,-1 0 0,1 0 0,-1 0 0,0 0 0,1 0 0,-1 0 0,1-1 0,-1 1 0,0-1 0,1 0 0,-1 1 0,0-1 0,0 0 0,0-1 0,0 1 0,1 0 0,-2 0 0,4-3 0,11-12 0,-1 0 0,0 0 0,-1-2 0,-1 0 0,-1 0 0,16-32 0,10-14 0,10-7 0,3 3 0,3 2 0,2 2 0,96-82 0,-7 6-1365,-118 112-5461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6T07:31:54.1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0 585 24575,'1'6'0,"0"-1"0,1 1 0,0-1 0,0 1 0,0-1 0,1 1 0,-1-1 0,1 0 0,1 0 0,-1-1 0,8 9 0,4 8 0,-2 1 0,-3-6 0,0 0 0,0-1 0,2 0 0,0 0 0,22 20 0,-31-33 0,-1 0 0,2 0 0,-1 0 0,0 0 0,0 0 0,0 0 0,1-1 0,-1 0 0,1 1 0,-1-2 0,1 1 0,0 0 0,-1-1 0,1 1 0,0-1 0,-1 0 0,1 0 0,0 0 0,-1-1 0,1 1 0,0-1 0,-1 0 0,1 0 0,-1 0 0,1-1 0,-1 1 0,0-1 0,1 0 0,-1 0 0,0 0 0,0 0 0,0-1 0,-1 1 0,5-5 0,7-8 0,0-1 0,-1 0 0,-1-1 0,-1-1 0,12-21 0,-9 14 0,1 1 0,24-31 0,7 4 0,1 2 0,3 2 0,2 3 0,1 1 0,73-42 0,166-117 0,-249 171-1365,-7 6-5461</inkml:trace>
</inkml:ink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0408F-ED84-4B05-8620-DB3FDD1B80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229C19-8189-4213-AC94-2CBC327F8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BBB15-00E4-4513-9FC9-69A9E988A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B5037-3675-40A0-84D0-4B0D42992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9F68F-320A-4F16-A5D8-73C7E32F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23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A7F6-150C-4154-B1E2-A90D6E4E6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3295A-B984-4E80-8370-A21F36FFE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5005F-F1AB-4C7F-B588-FE6DF47E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5B96A-E374-45BA-BFD9-49D78358B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4A40A-6F5F-4444-9F7A-1703AE2DB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48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EB1D47-9742-4200-B32E-DBE22A7F0F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409AA-F5D5-4837-98C0-BF4D7D48A7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1705A-9A02-4D0E-93E6-8F29FBD89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B72A2-0B48-4973-8E3A-9D7B42E4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30D3E-E8D6-4D48-A95B-13C14BD75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13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113CD-5E29-4B24-95E2-B2E024147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126E4-D8F5-4B70-8E01-B1FBE340D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68DFA-8BC4-4C38-A865-C7FAB04C2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12100-0D97-4DB2-8533-A1F885602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BFC1B-40CB-49D6-BE0E-E7AAB1209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93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097F6-F9D4-4CB4-8414-CB4AB2E28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BF13FE-2FBF-4C44-ADF6-6C10A9DF3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30261-DCD6-48AA-94FC-7D8F5DF77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2BD1B-AE13-476A-BFA5-592A9C32A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D125C-774E-4A41-8D81-721BEF2EF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3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B1290-DF53-4958-9252-58742CC92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F2706-F929-4FAD-880F-4AE3681BC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0FAA3-E711-4554-926C-EF5934E5B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CB090-AAF4-489B-A8FF-8B3A0B1F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4D1CE-CB5F-4101-9621-81C20859E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54DAB-1795-49AA-B617-BFE7AF29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69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B67A-BA94-448E-81B3-9D24EB08F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DFED0-25AC-411D-888A-A1AB92C2C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17609E-EF01-408D-898E-B9D279E9A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5ECEAB-7A1F-4DAA-857D-65F07ED55A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2A9ADC-5A24-441B-B150-CC86505894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9BEAB2-D196-4D35-9E43-EBFD8144C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122ADF-0EE1-4A06-8F17-8925AF046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A99F1-C86F-4A07-B514-751E5AEDD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95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36818-8316-4B99-A348-4B11B623D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DE66A7-5F98-40AB-8305-287901D12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E6E1E5-5F5A-4B65-9FC4-D6800ADA8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C0B202-A526-4B2D-9B0F-FAEA89E6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35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25DD70-41DB-4314-BAF6-D8991E85D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430EE4-08A6-48B6-B443-EC845B9C6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8453F4-BE7B-477D-AE1A-BD975101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0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EAF52-8BB3-44A8-86B7-B33FDAF0F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C7F12-E747-4AA7-AA07-F608B7A5E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6653A-CD70-4855-AA2D-6137ECC61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89F6D-D38E-4FD7-9D7C-7D2F39E74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F2B3E-588A-4FFF-A3C0-290B8EDAF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1900F-08EC-4A88-A482-5EA3332C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53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C5C60-5BED-44F0-AD5A-922C0B36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5A8B87-C19D-4933-9E15-809E949120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57FEAD-669F-4D9D-8417-7A6CE7DA2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35CDB-CFC0-4D64-8263-39472BDB7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12C79-5BA6-4B62-979B-A4A41BD9E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C7FD0-6AE6-4157-96AA-123A655A9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240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02C6F4-61A5-480F-9A9D-D17BDC2C7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8ECFA-AE18-4A73-8FAC-EB21FA41E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A70C6-68C4-41FA-87CF-976ECBCA8E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5941C-34AA-4CB0-9EB7-4BD6E8E967EE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0A4E1-C22B-452C-B506-141EACB33C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2DE22-9896-4726-85D1-3B0BB5EDD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4" descr="Tuyển tập 5350 ảnh động PowerPoint">
            <a:extLst>
              <a:ext uri="{FF2B5EF4-FFF2-40B4-BE49-F238E27FC236}">
                <a16:creationId xmlns:a16="http://schemas.microsoft.com/office/drawing/2014/main" id="{37AFE36D-E5F8-4993-89A1-8E0CD8B8C4A9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07"/>
            <a:ext cx="12192000" cy="81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Ảnh động trang trí (144)">
            <a:extLst>
              <a:ext uri="{FF2B5EF4-FFF2-40B4-BE49-F238E27FC236}">
                <a16:creationId xmlns:a16="http://schemas.microsoft.com/office/drawing/2014/main" id="{56CF4939-C9B2-4E20-B098-8329301C470D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4" y="6499225"/>
            <a:ext cx="1203007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495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12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rts_administration" TargetMode="External"/><Relationship Id="rId2" Type="http://schemas.openxmlformats.org/officeDocument/2006/relationships/hyperlink" Target="https://en.wikipedia.org/wiki/Technical_theatr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12" Type="http://schemas.openxmlformats.org/officeDocument/2006/relationships/customXml" Target="../ink/ink5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.xml"/><Relationship Id="rId11" Type="http://schemas.openxmlformats.org/officeDocument/2006/relationships/image" Target="../media/image18.png"/><Relationship Id="rId5" Type="http://schemas.openxmlformats.org/officeDocument/2006/relationships/image" Target="../media/image15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4CD72A-67A2-4971-934E-CC1F8F575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15928"/>
            <a:ext cx="1688123" cy="1845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2" descr="Kết quả hình ảnh cho ngành ngôn ngữ anh trường đại học bà rịa vũng tàu">
            <a:extLst>
              <a:ext uri="{FF2B5EF4-FFF2-40B4-BE49-F238E27FC236}">
                <a16:creationId xmlns:a16="http://schemas.microsoft.com/office/drawing/2014/main" id="{90C20BA2-2574-4B2C-AC73-47A485EF3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357" y="951308"/>
            <a:ext cx="9003323" cy="496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89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02F3AC-B99D-43AB-ADE0-16747FAF6479}"/>
              </a:ext>
            </a:extLst>
          </p:cNvPr>
          <p:cNvSpPr txBox="1"/>
          <p:nvPr/>
        </p:nvSpPr>
        <p:spPr>
          <a:xfrm>
            <a:off x="4359913" y="614358"/>
            <a:ext cx="5613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Special places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079380-5094-41C9-9F65-B88231059DAF}"/>
              </a:ext>
            </a:extLst>
          </p:cNvPr>
          <p:cNvSpPr txBox="1"/>
          <p:nvPr/>
        </p:nvSpPr>
        <p:spPr>
          <a:xfrm>
            <a:off x="184979" y="587297"/>
            <a:ext cx="2518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2D5438-C329-4BEA-B0FA-993BF0A2EBA7}"/>
              </a:ext>
            </a:extLst>
          </p:cNvPr>
          <p:cNvSpPr txBox="1"/>
          <p:nvPr/>
        </p:nvSpPr>
        <p:spPr>
          <a:xfrm>
            <a:off x="65709" y="1178452"/>
            <a:ext cx="3008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Activity 8 (p. 53)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199AF1-5A75-40D5-9C80-8884312D79AE}"/>
              </a:ext>
            </a:extLst>
          </p:cNvPr>
          <p:cNvSpPr txBox="1"/>
          <p:nvPr/>
        </p:nvSpPr>
        <p:spPr>
          <a:xfrm>
            <a:off x="2703392" y="1238883"/>
            <a:ext cx="9488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 and match the conversation with the correct picture.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31DFE8-88DB-4528-960A-4988648B2F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2348" y="1782297"/>
            <a:ext cx="5149652" cy="23214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307A8D2-2CB6-411F-AAAF-BCD378692B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2348" y="4377234"/>
            <a:ext cx="5149652" cy="24276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8EE000-6304-4F56-A345-0F38915D8D19}"/>
              </a:ext>
            </a:extLst>
          </p:cNvPr>
          <p:cNvSpPr txBox="1"/>
          <p:nvPr/>
        </p:nvSpPr>
        <p:spPr>
          <a:xfrm>
            <a:off x="-1" y="2111791"/>
            <a:ext cx="7248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What country and city do you think this is?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B6C49A-A96D-418B-8CAA-79D853A88B04}"/>
              </a:ext>
            </a:extLst>
          </p:cNvPr>
          <p:cNvSpPr txBox="1"/>
          <p:nvPr/>
        </p:nvSpPr>
        <p:spPr>
          <a:xfrm>
            <a:off x="0" y="4166392"/>
            <a:ext cx="7042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What is the bridge in A?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8CBCE7-49E5-49A1-BA0E-458DF8D41759}"/>
              </a:ext>
            </a:extLst>
          </p:cNvPr>
          <p:cNvSpPr txBox="1"/>
          <p:nvPr/>
        </p:nvSpPr>
        <p:spPr>
          <a:xfrm>
            <a:off x="0" y="2681391"/>
            <a:ext cx="7042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US / New York because we can see the Statue of Liberty in picture B.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F1FF07-3A29-4BC5-82B5-30E7CCE43A6F}"/>
              </a:ext>
            </a:extLst>
          </p:cNvPr>
          <p:cNvSpPr txBox="1"/>
          <p:nvPr/>
        </p:nvSpPr>
        <p:spPr>
          <a:xfrm>
            <a:off x="-1" y="4900454"/>
            <a:ext cx="7042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Brooklyn bridge in New York.</a:t>
            </a:r>
          </a:p>
        </p:txBody>
      </p:sp>
      <p:pic>
        <p:nvPicPr>
          <p:cNvPr id="7" name="Track 23">
            <a:hlinkClick r:id="" action="ppaction://media"/>
            <a:extLst>
              <a:ext uri="{FF2B5EF4-FFF2-40B4-BE49-F238E27FC236}">
                <a16:creationId xmlns:a16="http://schemas.microsoft.com/office/drawing/2014/main" id="{D7C52A27-617E-4F6E-92A9-5553F8E121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29799" y="12388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8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006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/>
      <p:bldP spid="5" grpId="0"/>
      <p:bldP spid="6" grpId="0"/>
      <p:bldP spid="8" grpId="0"/>
      <p:bldP spid="12" grpId="0"/>
      <p:bldP spid="13" grpId="0"/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02F3AC-B99D-43AB-ADE0-16747FAF6479}"/>
              </a:ext>
            </a:extLst>
          </p:cNvPr>
          <p:cNvSpPr txBox="1"/>
          <p:nvPr/>
        </p:nvSpPr>
        <p:spPr>
          <a:xfrm>
            <a:off x="4359913" y="614358"/>
            <a:ext cx="5613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Special places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079380-5094-41C9-9F65-B88231059DAF}"/>
              </a:ext>
            </a:extLst>
          </p:cNvPr>
          <p:cNvSpPr txBox="1"/>
          <p:nvPr/>
        </p:nvSpPr>
        <p:spPr>
          <a:xfrm>
            <a:off x="184979" y="587297"/>
            <a:ext cx="2518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2D5438-C329-4BEA-B0FA-993BF0A2EBA7}"/>
              </a:ext>
            </a:extLst>
          </p:cNvPr>
          <p:cNvSpPr txBox="1"/>
          <p:nvPr/>
        </p:nvSpPr>
        <p:spPr>
          <a:xfrm>
            <a:off x="65709" y="1178452"/>
            <a:ext cx="3008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Activity 9 (p. 53)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199AF1-5A75-40D5-9C80-8884312D79AE}"/>
              </a:ext>
            </a:extLst>
          </p:cNvPr>
          <p:cNvSpPr txBox="1"/>
          <p:nvPr/>
        </p:nvSpPr>
        <p:spPr>
          <a:xfrm>
            <a:off x="2703392" y="1238883"/>
            <a:ext cx="9488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 again and correct the sentences.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6797B8-1D66-47D7-8305-712B3BF94ADE}"/>
              </a:ext>
            </a:extLst>
          </p:cNvPr>
          <p:cNvSpPr txBox="1"/>
          <p:nvPr/>
        </p:nvSpPr>
        <p:spPr>
          <a:xfrm>
            <a:off x="0" y="2047984"/>
            <a:ext cx="7474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Ella is coming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to stay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800" strike="sngStrike">
                <a:latin typeface="Times New Roman" panose="02020603050405020304" pitchFamily="18" charset="0"/>
                <a:cs typeface="Times New Roman" panose="02020603050405020304" pitchFamily="18" charset="0"/>
              </a:rPr>
              <a:t>few days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. week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28A8F3-C67B-49A7-9D14-46BB113E13C7}"/>
              </a:ext>
            </a:extLst>
          </p:cNvPr>
          <p:cNvSpPr txBox="1"/>
          <p:nvPr/>
        </p:nvSpPr>
        <p:spPr>
          <a:xfrm>
            <a:off x="22167" y="2686356"/>
            <a:ext cx="7474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Heidi hasn’t seen Ella for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four times.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1536E7-9280-4A0F-BC7C-65BD25D5D11B}"/>
              </a:ext>
            </a:extLst>
          </p:cNvPr>
          <p:cNvSpPr txBox="1"/>
          <p:nvPr/>
        </p:nvSpPr>
        <p:spPr>
          <a:xfrm>
            <a:off x="0" y="3302323"/>
            <a:ext cx="6825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Ella and Heidi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were bestfriend  as school.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25C06A-E9AD-4B0B-BBBF-E880C1AD1CC5}"/>
              </a:ext>
            </a:extLst>
          </p:cNvPr>
          <p:cNvSpPr txBox="1"/>
          <p:nvPr/>
        </p:nvSpPr>
        <p:spPr>
          <a:xfrm>
            <a:off x="0" y="3944598"/>
            <a:ext cx="7474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Ella is arriving in New York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on Friday.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4A0FBA-88E2-4CDA-9F24-6F7975D07FE8}"/>
              </a:ext>
            </a:extLst>
          </p:cNvPr>
          <p:cNvSpPr txBox="1"/>
          <p:nvPr/>
        </p:nvSpPr>
        <p:spPr>
          <a:xfrm>
            <a:off x="-27083" y="4596017"/>
            <a:ext cx="10956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If Heidi had the times, she’d go to Hongkong to visit Ella.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79E17D-D09C-4197-987E-0B2A95BB82F2}"/>
              </a:ext>
            </a:extLst>
          </p:cNvPr>
          <p:cNvSpPr txBox="1"/>
          <p:nvPr/>
        </p:nvSpPr>
        <p:spPr>
          <a:xfrm>
            <a:off x="0" y="5201932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If Jake is free one evening, he’ll go to a baseball game with Heidi and Hella. </a:t>
            </a:r>
          </a:p>
        </p:txBody>
      </p:sp>
    </p:spTree>
    <p:extLst>
      <p:ext uri="{BB962C8B-B14F-4D97-AF65-F5344CB8AC3E}">
        <p14:creationId xmlns:p14="http://schemas.microsoft.com/office/powerpoint/2010/main" val="3913084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757557D-AB3E-48B9-943B-670AB174B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04" y="3918857"/>
            <a:ext cx="5716682" cy="27353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4405CF-0751-4BCE-A5CB-E3539B571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50" y="1189287"/>
            <a:ext cx="9478416" cy="2623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AC3E48-21C0-4FFA-8E64-1625B6B2F130}"/>
              </a:ext>
            </a:extLst>
          </p:cNvPr>
          <p:cNvSpPr txBox="1"/>
          <p:nvPr/>
        </p:nvSpPr>
        <p:spPr>
          <a:xfrm>
            <a:off x="4626350" y="666067"/>
            <a:ext cx="5359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 REVIEW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169749-475A-4F56-A689-0881F8D03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204" y="3974918"/>
            <a:ext cx="5940050" cy="262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1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7C6D8F-BDA1-4CDA-93B0-3E98CFD29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87" y="1471358"/>
            <a:ext cx="9429297" cy="2606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D6CC12-5114-4C6C-9AEC-1AD56ECB51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468" y="4438649"/>
            <a:ext cx="7570788" cy="1982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ED6190-D156-491B-85C1-2AF80FEBE601}"/>
              </a:ext>
            </a:extLst>
          </p:cNvPr>
          <p:cNvSpPr txBox="1"/>
          <p:nvPr/>
        </p:nvSpPr>
        <p:spPr>
          <a:xfrm>
            <a:off x="184979" y="587297"/>
            <a:ext cx="2518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 2</a:t>
            </a:r>
          </a:p>
        </p:txBody>
      </p:sp>
      <p:pic>
        <p:nvPicPr>
          <p:cNvPr id="7" name="Track 32">
            <a:hlinkClick r:id="" action="ppaction://media"/>
            <a:extLst>
              <a:ext uri="{FF2B5EF4-FFF2-40B4-BE49-F238E27FC236}">
                <a16:creationId xmlns:a16="http://schemas.microsoft.com/office/drawing/2014/main" id="{09847C53-8B16-482D-83AD-EEA3EA3A39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50540" y="43893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5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929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EF7EA5-844F-4E5A-85F4-3DC17ABFD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32" y="1008917"/>
            <a:ext cx="9501509" cy="57474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427EB2-2440-42C2-B85C-FF7DD78D85A8}"/>
              </a:ext>
            </a:extLst>
          </p:cNvPr>
          <p:cNvSpPr txBox="1"/>
          <p:nvPr/>
        </p:nvSpPr>
        <p:spPr>
          <a:xfrm>
            <a:off x="228478" y="485697"/>
            <a:ext cx="2993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review</a:t>
            </a:r>
          </a:p>
        </p:txBody>
      </p:sp>
    </p:spTree>
    <p:extLst>
      <p:ext uri="{BB962C8B-B14F-4D97-AF65-F5344CB8AC3E}">
        <p14:creationId xmlns:p14="http://schemas.microsoft.com/office/powerpoint/2010/main" val="405540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B30828-AB67-402E-9944-9B3BEDDB1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029" y="624114"/>
            <a:ext cx="9855199" cy="6100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09A1E9-19C8-4CEE-92A7-95381C769AD4}"/>
              </a:ext>
            </a:extLst>
          </p:cNvPr>
          <p:cNvSpPr txBox="1"/>
          <p:nvPr/>
        </p:nvSpPr>
        <p:spPr>
          <a:xfrm>
            <a:off x="-221422" y="624114"/>
            <a:ext cx="25291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 </a:t>
            </a:r>
          </a:p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294617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F52B96-13B7-4054-A2D6-79F4CE564467}"/>
              </a:ext>
            </a:extLst>
          </p:cNvPr>
          <p:cNvSpPr txBox="1"/>
          <p:nvPr/>
        </p:nvSpPr>
        <p:spPr>
          <a:xfrm>
            <a:off x="0" y="840238"/>
            <a:ext cx="2398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 </a:t>
            </a:r>
          </a:p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3CA2DD-15B7-482A-A70D-EC0737BB7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418" y="638629"/>
            <a:ext cx="9490982" cy="608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0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39156F-842D-4EE0-B92B-8B606E48B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686" y="624114"/>
            <a:ext cx="9855200" cy="62338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A520E1-38F2-4B7C-9E20-19A962363AE4}"/>
              </a:ext>
            </a:extLst>
          </p:cNvPr>
          <p:cNvSpPr txBox="1"/>
          <p:nvPr/>
        </p:nvSpPr>
        <p:spPr>
          <a:xfrm>
            <a:off x="0" y="624114"/>
            <a:ext cx="2398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 </a:t>
            </a:r>
          </a:p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358807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68F224-074C-4EA4-9892-3F5DDDD078D2}"/>
              </a:ext>
            </a:extLst>
          </p:cNvPr>
          <p:cNvSpPr txBox="1"/>
          <p:nvPr/>
        </p:nvSpPr>
        <p:spPr>
          <a:xfrm>
            <a:off x="-192393" y="666067"/>
            <a:ext cx="26162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REVIEW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C90CA5-3EB1-4DEA-8146-D3855005A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43" y="1266071"/>
            <a:ext cx="9710057" cy="54250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2F3969-AD0B-466F-BC66-6BADDB3AEFA2}"/>
              </a:ext>
            </a:extLst>
          </p:cNvPr>
          <p:cNvSpPr txBox="1"/>
          <p:nvPr/>
        </p:nvSpPr>
        <p:spPr>
          <a:xfrm>
            <a:off x="3793857" y="558345"/>
            <a:ext cx="5613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Future tense exercises</a:t>
            </a:r>
          </a:p>
        </p:txBody>
      </p:sp>
    </p:spTree>
    <p:extLst>
      <p:ext uri="{BB962C8B-B14F-4D97-AF65-F5344CB8AC3E}">
        <p14:creationId xmlns:p14="http://schemas.microsoft.com/office/powerpoint/2010/main" val="61079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68F224-074C-4EA4-9892-3F5DDDD078D2}"/>
              </a:ext>
            </a:extLst>
          </p:cNvPr>
          <p:cNvSpPr txBox="1"/>
          <p:nvPr/>
        </p:nvSpPr>
        <p:spPr>
          <a:xfrm>
            <a:off x="-192393" y="666067"/>
            <a:ext cx="26162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  <a:p>
            <a:pPr algn="ctr"/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REVIEW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2F3969-AD0B-466F-BC66-6BADDB3AEFA2}"/>
              </a:ext>
            </a:extLst>
          </p:cNvPr>
          <p:cNvSpPr txBox="1"/>
          <p:nvPr/>
        </p:nvSpPr>
        <p:spPr>
          <a:xfrm>
            <a:off x="3793857" y="558345"/>
            <a:ext cx="5613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Future tense exercises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B6D1DB-9F17-42D1-A2E1-003A427C9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219" y="1143120"/>
            <a:ext cx="9796010" cy="571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163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9041589-DAA1-4CA8-8E2B-ECF519BE4276}"/>
              </a:ext>
            </a:extLst>
          </p:cNvPr>
          <p:cNvSpPr txBox="1"/>
          <p:nvPr/>
        </p:nvSpPr>
        <p:spPr>
          <a:xfrm>
            <a:off x="-182880" y="741276"/>
            <a:ext cx="12562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AMERICAN JETSTREAM PRE-INTERMEDIATE B</a:t>
            </a:r>
          </a:p>
        </p:txBody>
      </p:sp>
      <p:pic>
        <p:nvPicPr>
          <p:cNvPr id="1026" name="Picture 2" descr="Kết quả hình ảnh cho american jetstream pre-intermediate b">
            <a:extLst>
              <a:ext uri="{FF2B5EF4-FFF2-40B4-BE49-F238E27FC236}">
                <a16:creationId xmlns:a16="http://schemas.microsoft.com/office/drawing/2014/main" id="{BB99A583-ED2F-4ED7-92C7-D1D6F355F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892" y="1387607"/>
            <a:ext cx="4848225" cy="5338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26646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668DF3-47BB-4A33-85BC-7EF17D4AF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790" y="2195476"/>
            <a:ext cx="9090295" cy="246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81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F1479A-47BA-4C21-96A6-13615AD28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71" y="1248230"/>
            <a:ext cx="11713029" cy="52977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A00552-DD79-40BD-ACDA-6309ECB319AF}"/>
              </a:ext>
            </a:extLst>
          </p:cNvPr>
          <p:cNvSpPr txBox="1"/>
          <p:nvPr/>
        </p:nvSpPr>
        <p:spPr>
          <a:xfrm>
            <a:off x="184979" y="587297"/>
            <a:ext cx="2166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WRITING</a:t>
            </a:r>
          </a:p>
        </p:txBody>
      </p:sp>
    </p:spTree>
    <p:extLst>
      <p:ext uri="{BB962C8B-B14F-4D97-AF65-F5344CB8AC3E}">
        <p14:creationId xmlns:p14="http://schemas.microsoft.com/office/powerpoint/2010/main" val="415141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31B9B1-9344-4927-91BA-3D3F59072375}"/>
              </a:ext>
            </a:extLst>
          </p:cNvPr>
          <p:cNvSpPr txBox="1"/>
          <p:nvPr/>
        </p:nvSpPr>
        <p:spPr>
          <a:xfrm>
            <a:off x="4663695" y="740649"/>
            <a:ext cx="2864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E29F90-1682-4FBC-B8A6-EEF635459AFB}"/>
              </a:ext>
            </a:extLst>
          </p:cNvPr>
          <p:cNvSpPr txBox="1"/>
          <p:nvPr/>
        </p:nvSpPr>
        <p:spPr>
          <a:xfrm>
            <a:off x="230690" y="3275924"/>
            <a:ext cx="704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EA731C-8926-4A02-BA88-5065C0CB0F0F}"/>
              </a:ext>
            </a:extLst>
          </p:cNvPr>
          <p:cNvSpPr txBox="1"/>
          <p:nvPr/>
        </p:nvSpPr>
        <p:spPr>
          <a:xfrm>
            <a:off x="315098" y="5251550"/>
            <a:ext cx="107342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https://www.youtube.com/watch?v=iXfRgzfIx5A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17F0E7-44B2-4A13-B05E-39B92307F07F}"/>
              </a:ext>
            </a:extLst>
          </p:cNvPr>
          <p:cNvSpPr txBox="1"/>
          <p:nvPr/>
        </p:nvSpPr>
        <p:spPr>
          <a:xfrm>
            <a:off x="272894" y="4725344"/>
            <a:ext cx="113563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4E7FC0-3464-4AED-BB5E-1C88AFFE71E8}"/>
              </a:ext>
            </a:extLst>
          </p:cNvPr>
          <p:cNvSpPr txBox="1"/>
          <p:nvPr/>
        </p:nvSpPr>
        <p:spPr>
          <a:xfrm>
            <a:off x="315098" y="5774770"/>
            <a:ext cx="107342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https://www.youtube.com/watch?v=G7P2h_09TVg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2F6541-88F7-4870-98AE-9F2BFF54B88B}"/>
              </a:ext>
            </a:extLst>
          </p:cNvPr>
          <p:cNvSpPr txBox="1"/>
          <p:nvPr/>
        </p:nvSpPr>
        <p:spPr>
          <a:xfrm>
            <a:off x="272894" y="3759622"/>
            <a:ext cx="107342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https://www.youtube.com/watch?v=3Sv0ac-W8Vc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B6F7FC-EAFF-431A-A3F0-5E5FF09B7C26}"/>
              </a:ext>
            </a:extLst>
          </p:cNvPr>
          <p:cNvSpPr txBox="1"/>
          <p:nvPr/>
        </p:nvSpPr>
        <p:spPr>
          <a:xfrm>
            <a:off x="272894" y="1988471"/>
            <a:ext cx="107342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https://www.youtube.com/watch?v=kNyzt3JNRzY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D1D614-4BA3-4350-AB3D-D551DCFDEB84}"/>
              </a:ext>
            </a:extLst>
          </p:cNvPr>
          <p:cNvSpPr txBox="1"/>
          <p:nvPr/>
        </p:nvSpPr>
        <p:spPr>
          <a:xfrm>
            <a:off x="230690" y="1556149"/>
            <a:ext cx="704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Speaking</a:t>
            </a:r>
          </a:p>
        </p:txBody>
      </p:sp>
    </p:spTree>
    <p:extLst>
      <p:ext uri="{BB962C8B-B14F-4D97-AF65-F5344CB8AC3E}">
        <p14:creationId xmlns:p14="http://schemas.microsoft.com/office/powerpoint/2010/main" val="3169232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12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38464"/>
            <a:ext cx="8229600" cy="889144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TEACHER’S </a:t>
            </a:r>
            <a:r>
              <a:rPr lang="vi-VN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PERSONAL INFORMATION</a:t>
            </a:r>
            <a:endParaRPr lang="en-US" sz="3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828801"/>
            <a:ext cx="8458200" cy="3276600"/>
          </a:xfrm>
        </p:spPr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Name: Nguyen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Loan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Facebook: Loan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Ngu</a:t>
            </a:r>
            <a:r>
              <a:rPr lang="vi-VN" dirty="0">
                <a:latin typeface="Times New Roman" pitchFamily="18" charset="0"/>
                <a:cs typeface="Times New Roman" pitchFamily="18" charset="0"/>
              </a:rPr>
              <a:t>yễn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endParaRPr lang="vi-VN" dirty="0">
              <a:latin typeface="Times New Roman" pitchFamily="18" charset="0"/>
              <a:cs typeface="Times New Roman" pitchFamily="18" charset="0"/>
            </a:endParaRP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Mobile number: 0942 255 937</a:t>
            </a: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Email:  loannguyenthanh1978@gmail.co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53327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A9BF722-179B-4DC1-BEEB-788098EBC6B7}"/>
              </a:ext>
            </a:extLst>
          </p:cNvPr>
          <p:cNvSpPr txBox="1"/>
          <p:nvPr/>
        </p:nvSpPr>
        <p:spPr>
          <a:xfrm>
            <a:off x="0" y="734230"/>
            <a:ext cx="2292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 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99E8A9-1C30-40B7-BBFE-FA47DD252E69}"/>
              </a:ext>
            </a:extLst>
          </p:cNvPr>
          <p:cNvSpPr txBox="1"/>
          <p:nvPr/>
        </p:nvSpPr>
        <p:spPr>
          <a:xfrm>
            <a:off x="3457290" y="672675"/>
            <a:ext cx="7639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 OCCASIONS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75EB33-0FA7-4571-A329-623842E55D48}"/>
              </a:ext>
            </a:extLst>
          </p:cNvPr>
          <p:cNvSpPr txBox="1"/>
          <p:nvPr/>
        </p:nvSpPr>
        <p:spPr>
          <a:xfrm>
            <a:off x="5585792" y="1202733"/>
            <a:ext cx="35979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speʃl</a:t>
            </a:r>
            <a:r>
              <a:rPr lang="en-US" sz="2800" dirty="0">
                <a:solidFill>
                  <a:srgbClr val="333333"/>
                </a:solidFill>
                <a:latin typeface="Lucida Sans Unicode" panose="020B0602030504020204" pitchFamily="34" charset="0"/>
              </a:rPr>
              <a:t> 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əˈkeɪʒn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476EAA-CD0F-4AB3-9D2D-97D650CCF7C7}"/>
              </a:ext>
            </a:extLst>
          </p:cNvPr>
          <p:cNvSpPr txBox="1"/>
          <p:nvPr/>
        </p:nvSpPr>
        <p:spPr>
          <a:xfrm>
            <a:off x="3457290" y="1686152"/>
            <a:ext cx="82855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particular time when something happens</a:t>
            </a:r>
            <a:endParaRPr lang="en-US" sz="280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FC389D-76A8-483F-ADE6-FB90604E4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30" y="2452599"/>
            <a:ext cx="11480800" cy="420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697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7615E1-AA83-483A-9B84-D12B5773C8DC}"/>
              </a:ext>
            </a:extLst>
          </p:cNvPr>
          <p:cNvSpPr txBox="1"/>
          <p:nvPr/>
        </p:nvSpPr>
        <p:spPr>
          <a:xfrm>
            <a:off x="41285" y="728353"/>
            <a:ext cx="2292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 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83AA35-54FA-4482-B0F1-5CF1CCEE05FE}"/>
              </a:ext>
            </a:extLst>
          </p:cNvPr>
          <p:cNvSpPr txBox="1"/>
          <p:nvPr/>
        </p:nvSpPr>
        <p:spPr>
          <a:xfrm>
            <a:off x="41285" y="1518821"/>
            <a:ext cx="2292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CBF4F9-4CF3-4498-8106-58D569193B5F}"/>
              </a:ext>
            </a:extLst>
          </p:cNvPr>
          <p:cNvSpPr txBox="1"/>
          <p:nvPr/>
        </p:nvSpPr>
        <p:spPr>
          <a:xfrm>
            <a:off x="3364524" y="1780431"/>
            <a:ext cx="76398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Reliving an experience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7DC7DE-7429-4FDB-A459-40C9F1043367}"/>
              </a:ext>
            </a:extLst>
          </p:cNvPr>
          <p:cNvSpPr txBox="1"/>
          <p:nvPr/>
        </p:nvSpPr>
        <p:spPr>
          <a:xfrm>
            <a:off x="3364524" y="894958"/>
            <a:ext cx="7639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 OCCASIONS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70A6BE-99CE-489F-AB2F-0A61A83D0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303" y="3083052"/>
            <a:ext cx="11294571" cy="287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097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5A9F851-B850-4F06-8FD6-54C6BA301B08}"/>
              </a:ext>
            </a:extLst>
          </p:cNvPr>
          <p:cNvSpPr txBox="1"/>
          <p:nvPr/>
        </p:nvSpPr>
        <p:spPr>
          <a:xfrm>
            <a:off x="211536" y="676467"/>
            <a:ext cx="3058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2D98B-0C4C-4801-94AC-051A74F68E41}"/>
              </a:ext>
            </a:extLst>
          </p:cNvPr>
          <p:cNvSpPr txBox="1"/>
          <p:nvPr/>
        </p:nvSpPr>
        <p:spPr>
          <a:xfrm>
            <a:off x="52174" y="5357217"/>
            <a:ext cx="305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Drama school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0D664-B9D9-489D-879C-651AA21B90FC}"/>
              </a:ext>
            </a:extLst>
          </p:cNvPr>
          <p:cNvSpPr txBox="1"/>
          <p:nvPr/>
        </p:nvSpPr>
        <p:spPr>
          <a:xfrm>
            <a:off x="210371" y="6034326"/>
            <a:ext cx="2453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drɑːmə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C5FBE2-A343-4E5C-8E36-658298F64633}"/>
              </a:ext>
            </a:extLst>
          </p:cNvPr>
          <p:cNvSpPr txBox="1"/>
          <p:nvPr/>
        </p:nvSpPr>
        <p:spPr>
          <a:xfrm>
            <a:off x="3429195" y="5201134"/>
            <a:ext cx="89221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Or </a:t>
            </a:r>
            <a:r>
              <a:rPr lang="en-US" sz="2400" b="1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stage school</a:t>
            </a:r>
            <a:r>
              <a:rPr lang="en-US" sz="2400" i="1" dirty="0">
                <a:solidFill>
                  <a:srgbClr val="202122"/>
                </a:solidFill>
                <a:latin typeface="Arial" panose="020B0604020202020204" pitchFamily="34" charset="0"/>
              </a:rPr>
              <a:t>/</a:t>
            </a:r>
            <a:r>
              <a:rPr lang="en-US" sz="2400" b="1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theatre school</a:t>
            </a:r>
            <a:r>
              <a:rPr lang="en-US" sz="24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an undergraduate and/or graduate school or </a:t>
            </a:r>
            <a:r>
              <a:rPr lang="en-US" sz="2400" i="1" dirty="0">
                <a:solidFill>
                  <a:srgbClr val="0645AD"/>
                </a:solidFill>
                <a:latin typeface="Arial" panose="020B0604020202020204" pitchFamily="34" charset="0"/>
              </a:rPr>
              <a:t>department</a:t>
            </a:r>
            <a:r>
              <a:rPr lang="en-US" sz="24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at a college or university which specializes in the pre-professional training in drama and theatre arts, such as acting, </a:t>
            </a:r>
            <a:r>
              <a:rPr lang="en-US" sz="2400" b="0" i="1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Technical theatre"/>
              </a:rPr>
              <a:t>design and technical theatre</a:t>
            </a:r>
            <a:r>
              <a:rPr lang="en-US" sz="24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2400" b="0" i="1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Arts administration"/>
              </a:rPr>
              <a:t>arts administration</a:t>
            </a:r>
            <a:r>
              <a:rPr lang="en-US" sz="24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and related subjects.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Which Drama School is Right for Me? | Drama School Advice">
            <a:extLst>
              <a:ext uri="{FF2B5EF4-FFF2-40B4-BE49-F238E27FC236}">
                <a16:creationId xmlns:a16="http://schemas.microsoft.com/office/drawing/2014/main" id="{6D7A9F25-C2A5-4943-8215-46F8AB3D7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71" y="1440265"/>
            <a:ext cx="5514561" cy="3676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eparing for an Acting audition at Central // The Royal Central School of  Speech and Drama - YouTube">
            <a:extLst>
              <a:ext uri="{FF2B5EF4-FFF2-40B4-BE49-F238E27FC236}">
                <a16:creationId xmlns:a16="http://schemas.microsoft.com/office/drawing/2014/main" id="{F7D03E9F-3C66-43A6-ADAB-58A660A44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5629" y="1453835"/>
            <a:ext cx="6096000" cy="3676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134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240AA83-6C20-431D-92B4-9D92D40BF6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90" y="1678046"/>
            <a:ext cx="10032310" cy="50492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02F3AC-B99D-43AB-ADE0-16747FAF6479}"/>
              </a:ext>
            </a:extLst>
          </p:cNvPr>
          <p:cNvSpPr txBox="1"/>
          <p:nvPr/>
        </p:nvSpPr>
        <p:spPr>
          <a:xfrm>
            <a:off x="4359913" y="614358"/>
            <a:ext cx="5613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Special places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079380-5094-41C9-9F65-B88231059DAF}"/>
              </a:ext>
            </a:extLst>
          </p:cNvPr>
          <p:cNvSpPr txBox="1"/>
          <p:nvPr/>
        </p:nvSpPr>
        <p:spPr>
          <a:xfrm>
            <a:off x="184979" y="587297"/>
            <a:ext cx="2518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2D5438-C329-4BEA-B0FA-993BF0A2EBA7}"/>
              </a:ext>
            </a:extLst>
          </p:cNvPr>
          <p:cNvSpPr txBox="1"/>
          <p:nvPr/>
        </p:nvSpPr>
        <p:spPr>
          <a:xfrm>
            <a:off x="184979" y="1087934"/>
            <a:ext cx="3008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Activity 3 (p. 52)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199AF1-5A75-40D5-9C80-8884312D79AE}"/>
              </a:ext>
            </a:extLst>
          </p:cNvPr>
          <p:cNvSpPr txBox="1"/>
          <p:nvPr/>
        </p:nvSpPr>
        <p:spPr>
          <a:xfrm>
            <a:off x="2703392" y="1223465"/>
            <a:ext cx="10032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 to two people talking about special places in their lives and complete the sentences.</a:t>
            </a:r>
          </a:p>
        </p:txBody>
      </p:sp>
      <p:pic>
        <p:nvPicPr>
          <p:cNvPr id="2" name="Track 30">
            <a:hlinkClick r:id="" action="ppaction://media"/>
            <a:extLst>
              <a:ext uri="{FF2B5EF4-FFF2-40B4-BE49-F238E27FC236}">
                <a16:creationId xmlns:a16="http://schemas.microsoft.com/office/drawing/2014/main" id="{2BB7984B-C3A3-4EAD-BE2F-F851547189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51510" y="16111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71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392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5" grpId="0"/>
      <p:bldP spid="6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8B7191-C4B6-4E20-9677-990764B1C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793" y="1392072"/>
            <a:ext cx="7218207" cy="51248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B26E6D-359F-481D-8FF1-C609D6ED3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81" y="1392072"/>
            <a:ext cx="4787289" cy="51248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41CB7A-C6C8-4CEC-BC12-AA5EB00D7EC7}"/>
              </a:ext>
            </a:extLst>
          </p:cNvPr>
          <p:cNvSpPr txBox="1"/>
          <p:nvPr/>
        </p:nvSpPr>
        <p:spPr>
          <a:xfrm>
            <a:off x="0" y="616326"/>
            <a:ext cx="4038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REVIEW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E365497-6B73-477E-A82A-C2BF8E648D46}"/>
                  </a:ext>
                </a:extLst>
              </p14:cNvPr>
              <p14:cNvContentPartPr/>
              <p14:nvPr/>
            </p14:nvContentPartPr>
            <p14:xfrm>
              <a:off x="5989601" y="2344234"/>
              <a:ext cx="252720" cy="1998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E365497-6B73-477E-A82A-C2BF8E648D4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80601" y="2335234"/>
                <a:ext cx="27036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F2A191BB-5320-4835-AF25-9D3AE48A3AD0}"/>
                  </a:ext>
                </a:extLst>
              </p14:cNvPr>
              <p14:cNvContentPartPr/>
              <p14:nvPr/>
            </p14:nvContentPartPr>
            <p14:xfrm>
              <a:off x="9756281" y="3263674"/>
              <a:ext cx="249120" cy="2480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F2A191BB-5320-4835-AF25-9D3AE48A3AD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47641" y="3254674"/>
                <a:ext cx="266760" cy="26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F861E58A-4126-41B3-AF92-5A3E6A5EC77A}"/>
                  </a:ext>
                </a:extLst>
              </p14:cNvPr>
              <p14:cNvContentPartPr/>
              <p14:nvPr/>
            </p14:nvContentPartPr>
            <p14:xfrm>
              <a:off x="6023081" y="4216954"/>
              <a:ext cx="264960" cy="1864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F861E58A-4126-41B3-AF92-5A3E6A5EC77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14441" y="4207954"/>
                <a:ext cx="28260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77F18EC-D864-4865-8E07-BAD5FC7087FA}"/>
                  </a:ext>
                </a:extLst>
              </p14:cNvPr>
              <p14:cNvContentPartPr/>
              <p14:nvPr/>
            </p14:nvContentPartPr>
            <p14:xfrm>
              <a:off x="9781121" y="5102914"/>
              <a:ext cx="351000" cy="2934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77F18EC-D864-4865-8E07-BAD5FC7087F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772481" y="5094274"/>
                <a:ext cx="36864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0F71EE-C8C7-4184-9049-F66E3E3B6799}"/>
                  </a:ext>
                </a:extLst>
              </p14:cNvPr>
              <p14:cNvContentPartPr/>
              <p14:nvPr/>
            </p14:nvContentPartPr>
            <p14:xfrm>
              <a:off x="6031721" y="5997154"/>
              <a:ext cx="422640" cy="2998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0F71EE-C8C7-4184-9049-F66E3E3B679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22721" y="5988154"/>
                <a:ext cx="440280" cy="31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531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C6FE93-BB7A-4F65-BD50-35CD0D712919}"/>
              </a:ext>
            </a:extLst>
          </p:cNvPr>
          <p:cNvSpPr txBox="1"/>
          <p:nvPr/>
        </p:nvSpPr>
        <p:spPr>
          <a:xfrm>
            <a:off x="4480980" y="596229"/>
            <a:ext cx="5613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Special places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AC2EE0-6554-4EAA-AC0C-BCC8981A953B}"/>
              </a:ext>
            </a:extLst>
          </p:cNvPr>
          <p:cNvSpPr txBox="1"/>
          <p:nvPr/>
        </p:nvSpPr>
        <p:spPr>
          <a:xfrm>
            <a:off x="105767" y="627006"/>
            <a:ext cx="3817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review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0DC2A-BDCE-47C0-B626-28F2088C4DFC}"/>
              </a:ext>
            </a:extLst>
          </p:cNvPr>
          <p:cNvSpPr txBox="1"/>
          <p:nvPr/>
        </p:nvSpPr>
        <p:spPr>
          <a:xfrm>
            <a:off x="0" y="1199687"/>
            <a:ext cx="433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Will / won’t to____: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7BA5E1-592B-449C-ABD9-FB67E485D8C1}"/>
              </a:ext>
            </a:extLst>
          </p:cNvPr>
          <p:cNvSpPr txBox="1"/>
          <p:nvPr/>
        </p:nvSpPr>
        <p:spPr>
          <a:xfrm>
            <a:off x="4135714" y="1219598"/>
            <a:ext cx="433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a prediction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4323A2-D646-425D-A3F0-920672082DC4}"/>
              </a:ext>
            </a:extLst>
          </p:cNvPr>
          <p:cNvSpPr txBox="1"/>
          <p:nvPr/>
        </p:nvSpPr>
        <p:spPr>
          <a:xfrm>
            <a:off x="0" y="1722907"/>
            <a:ext cx="11727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Ex: But I don’t think I’ll go back there.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C35261-3069-4EFD-A06C-D09976CB9043}"/>
              </a:ext>
            </a:extLst>
          </p:cNvPr>
          <p:cNvSpPr txBox="1"/>
          <p:nvPr/>
        </p:nvSpPr>
        <p:spPr>
          <a:xfrm>
            <a:off x="1" y="2366037"/>
            <a:ext cx="7566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We follow a noun with  “that” + verb to____: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105B13-E744-491E-A62C-0520E059DF00}"/>
              </a:ext>
            </a:extLst>
          </p:cNvPr>
          <p:cNvSpPr txBox="1"/>
          <p:nvPr/>
        </p:nvSpPr>
        <p:spPr>
          <a:xfrm>
            <a:off x="0" y="2889257"/>
            <a:ext cx="11727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Ex: It was on a lake that had lots of little islands in it.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E23E2A-002F-40A7-B8FB-9D711BDF7BC1}"/>
              </a:ext>
            </a:extLst>
          </p:cNvPr>
          <p:cNvSpPr txBox="1"/>
          <p:nvPr/>
        </p:nvSpPr>
        <p:spPr>
          <a:xfrm>
            <a:off x="7287663" y="2385948"/>
            <a:ext cx="433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noun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B22975-2593-4C4D-8108-06D19C842879}"/>
              </a:ext>
            </a:extLst>
          </p:cNvPr>
          <p:cNvSpPr txBox="1"/>
          <p:nvPr/>
        </p:nvSpPr>
        <p:spPr>
          <a:xfrm>
            <a:off x="1" y="3445524"/>
            <a:ext cx="7287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We use the present perfect to refer to____: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5EDDD9-45D7-4D88-8161-970210B0E753}"/>
              </a:ext>
            </a:extLst>
          </p:cNvPr>
          <p:cNvSpPr txBox="1"/>
          <p:nvPr/>
        </p:nvSpPr>
        <p:spPr>
          <a:xfrm>
            <a:off x="0" y="3968744"/>
            <a:ext cx="11727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Ex: I’ve been back to Argentina since then.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D41A67-92F1-4C96-A292-96D7164A948E}"/>
              </a:ext>
            </a:extLst>
          </p:cNvPr>
          <p:cNvSpPr txBox="1"/>
          <p:nvPr/>
        </p:nvSpPr>
        <p:spPr>
          <a:xfrm>
            <a:off x="6851375" y="3445524"/>
            <a:ext cx="57912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period from the past to the present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319E5C-A409-41F4-BFE9-73C7E1455769}"/>
              </a:ext>
            </a:extLst>
          </p:cNvPr>
          <p:cNvSpPr txBox="1"/>
          <p:nvPr/>
        </p:nvSpPr>
        <p:spPr>
          <a:xfrm>
            <a:off x="1" y="4511236"/>
            <a:ext cx="87994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We use the present perfect with </a:t>
            </a:r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just</a:t>
            </a: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refer to____: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8A1141-115E-46FE-B7C2-3300DDC9DAEC}"/>
              </a:ext>
            </a:extLst>
          </p:cNvPr>
          <p:cNvSpPr txBox="1"/>
          <p:nvPr/>
        </p:nvSpPr>
        <p:spPr>
          <a:xfrm>
            <a:off x="0" y="5034456"/>
            <a:ext cx="11727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Ex: I’ve been back to Argentina since then.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6CD920-AEE9-4083-94FE-FA611E9F976F}"/>
              </a:ext>
            </a:extLst>
          </p:cNvPr>
          <p:cNvSpPr txBox="1"/>
          <p:nvPr/>
        </p:nvSpPr>
        <p:spPr>
          <a:xfrm>
            <a:off x="8375375" y="4525011"/>
            <a:ext cx="33517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recent event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0882E4-44A2-42F4-9415-30D4AA721431}"/>
              </a:ext>
            </a:extLst>
          </p:cNvPr>
          <p:cNvSpPr txBox="1"/>
          <p:nvPr/>
        </p:nvSpPr>
        <p:spPr>
          <a:xfrm>
            <a:off x="2" y="5543901"/>
            <a:ext cx="64538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We use may/might to talk about_____.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3EF79E1-0ADF-480B-876E-6F98CE6D3FC4}"/>
              </a:ext>
            </a:extLst>
          </p:cNvPr>
          <p:cNvSpPr txBox="1"/>
          <p:nvPr/>
        </p:nvSpPr>
        <p:spPr>
          <a:xfrm>
            <a:off x="1" y="6067121"/>
            <a:ext cx="11727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Ex: I might go there just to remember old times.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47E8EA-3B5B-4CE0-ABF0-62829C3E2371}"/>
              </a:ext>
            </a:extLst>
          </p:cNvPr>
          <p:cNvSpPr txBox="1"/>
          <p:nvPr/>
        </p:nvSpPr>
        <p:spPr>
          <a:xfrm>
            <a:off x="6453810" y="5557676"/>
            <a:ext cx="5273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possible future event</a:t>
            </a:r>
          </a:p>
        </p:txBody>
      </p:sp>
    </p:spTree>
    <p:extLst>
      <p:ext uri="{BB962C8B-B14F-4D97-AF65-F5344CB8AC3E}">
        <p14:creationId xmlns:p14="http://schemas.microsoft.com/office/powerpoint/2010/main" val="3751430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1" grpId="0"/>
      <p:bldP spid="12" grpId="0"/>
      <p:bldP spid="13" grpId="0"/>
      <p:bldP spid="14" grpId="0"/>
      <p:bldP spid="15" grpId="0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E06941C113C541AC0457BC9259608C" ma:contentTypeVersion="5" ma:contentTypeDescription="Create a new document." ma:contentTypeScope="" ma:versionID="1d9ce00807974bf0693c4f1f40f58f89">
  <xsd:schema xmlns:xsd="http://www.w3.org/2001/XMLSchema" xmlns:xs="http://www.w3.org/2001/XMLSchema" xmlns:p="http://schemas.microsoft.com/office/2006/metadata/properties" xmlns:ns3="39a131ec-e19d-42be-8591-3fcdfcf2f7e2" xmlns:ns4="444932da-0485-4473-8ae7-3ece2cf45c2a" targetNamespace="http://schemas.microsoft.com/office/2006/metadata/properties" ma:root="true" ma:fieldsID="c79fde4dcb096ded0c793d0d609ed09a" ns3:_="" ns4:_="">
    <xsd:import namespace="39a131ec-e19d-42be-8591-3fcdfcf2f7e2"/>
    <xsd:import namespace="444932da-0485-4473-8ae7-3ece2cf45c2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a131ec-e19d-42be-8591-3fcdfcf2f7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4932da-0485-4473-8ae7-3ece2cf45c2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6F970B2-B050-4944-8B32-5AFF68B2FA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a131ec-e19d-42be-8591-3fcdfcf2f7e2"/>
    <ds:schemaRef ds:uri="444932da-0485-4473-8ae7-3ece2cf45c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864AB00-461D-41AA-B1E9-202FD92224A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601EF8-5C84-4079-BD75-F6A38807A137}">
  <ds:schemaRefs>
    <ds:schemaRef ds:uri="39a131ec-e19d-42be-8591-3fcdfcf2f7e2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444932da-0485-4473-8ae7-3ece2cf45c2a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3691</TotalTime>
  <Words>530</Words>
  <Application>Microsoft Office PowerPoint</Application>
  <PresentationFormat>Widescreen</PresentationFormat>
  <Paragraphs>82</Paragraphs>
  <Slides>22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Lucida Sans Unicode</vt:lpstr>
      <vt:lpstr>Source Sans Pro</vt:lpstr>
      <vt:lpstr>Times New Roman</vt:lpstr>
      <vt:lpstr>Office Theme</vt:lpstr>
      <vt:lpstr>PowerPoint Presentation</vt:lpstr>
      <vt:lpstr>PowerPoint Presentation</vt:lpstr>
      <vt:lpstr>TEACHER’S PERSONAL INFORMATION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Loan Nguyen Thanh</dc:creator>
  <cp:lastModifiedBy>Keios Starqua</cp:lastModifiedBy>
  <cp:revision>213</cp:revision>
  <dcterms:created xsi:type="dcterms:W3CDTF">2021-02-07T08:41:03Z</dcterms:created>
  <dcterms:modified xsi:type="dcterms:W3CDTF">2021-12-08T07:01:34Z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0x01010082E06941C113C541AC0457BC9259608C</vt:lpwstr>
  </property>
</Properties>
</file>

<file path=docProps/thumbnail.jpeg>
</file>